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4"/><Relationship Target="docProps/core.xml" Type="http://schemas.openxmlformats.org/package/2006/relationships/metadata/core-properties" Id="rId3"/><Relationship Target="docProps/app.xml" Type="http://schemas.openxmlformats.org/officeDocument/2006/relationships/extended-properties" Id="rId2"/><Relationship Target="docProps/thumbnail.jpeg" Type="http://schemas.openxmlformats.org/package/2006/relationships/metadata/thumbnail" Id="rId1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5" id="2147483659"/>
  </p:sld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</p:sldIdLst>
  <p:sldSz type="screen4x3" cx="9144000" cy="6858000"/>
  <p:notesSz cy="9144000" cx="6858000"/>
  <p:defaultTextStyle>
    <a:defPPr>
      <a:defRPr lang="en-US"/>
    </a:defPPr>
    <a:lvl1pPr rtl="0" marL="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1pPr>
    <a:lvl2pPr rtl="0" marL="457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2pPr>
    <a:lvl3pPr rtl="0" marL="914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3pPr>
    <a:lvl4pPr rtl="0" marL="1371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4pPr>
    <a:lvl5pPr rtl="0" marL="18288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5pPr>
    <a:lvl6pPr rtl="0" marL="22860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6pPr>
    <a:lvl7pPr rtl="0" marL="2743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7pPr>
    <a:lvl8pPr rtl="0" marL="3200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8pPr>
    <a:lvl9pPr rtl="0" marL="3657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100F2"/>
    <a:srgbClr val="66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Name="Medium Style 2 - Accent 1" styleId="{5C22544A-7EE6-4342-B048-85BDC9FD1C3A}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d="100" n="91"/>
          <a:sy d="100" n="91"/>
        </p:scale>
        <p:origin y="-58" x="-1200"/>
      </p:cViewPr>
      <p:guideLst>
        <p:guide pos="2160" orient="horz"/>
        <p:guide pos="2880"/>
      </p:guideLst>
    </p:cSldViewPr>
  </p:slideViewPr>
  <p:notesTextViewPr>
    <p:cViewPr>
      <p:scale>
        <a:sx d="1" n="1"/>
        <a:sy d="1" n="1"/>
      </p:scale>
      <p:origin y="0" x="0"/>
    </p:cViewPr>
  </p:notesTextViewPr>
  <p:gridSpacing cy="76200" cx="76200"/>
</p:viewPr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slides/slide8.xml" Type="http://schemas.openxmlformats.org/officeDocument/2006/relationships/slide" Id="rId13"/><Relationship Target="slides/slide7.xml" Type="http://schemas.openxmlformats.org/officeDocument/2006/relationships/slide" Id="rId12"/><Relationship Target="slides/slide6.xml" Type="http://schemas.openxmlformats.org/officeDocument/2006/relationships/slide" Id="rId11"/><Relationship Target="slides/slide5.xml" Type="http://schemas.openxmlformats.org/officeDocument/2006/relationships/slide" Id="rId10"/><Relationship Target="slides/slide4.xml" Type="http://schemas.openxmlformats.org/officeDocument/2006/relationships/slide" Id="rId9"/><Relationship Target="slides/slide3.xml" Type="http://schemas.openxmlformats.org/officeDocument/2006/relationships/slide" Id="rId8"/><Relationship Target="slides/slide2.xml" Type="http://schemas.openxmlformats.org/officeDocument/2006/relationships/slide" Id="rId7"/><Relationship Target="slides/slide1.xml" Type="http://schemas.openxmlformats.org/officeDocument/2006/relationships/slide" Id="rId6"/><Relationship Target="slideMasters/slideMaster1.xml" Type="http://schemas.openxmlformats.org/officeDocument/2006/relationships/slideMaster" Id="rId5"/><Relationship Target="tableStyles.xml" Type="http://schemas.openxmlformats.org/officeDocument/2006/relationships/tableStyles" Id="rId4"/><Relationship Target="presProps.xml" Type="http://schemas.openxmlformats.org/officeDocument/2006/relationships/presProps" Id="rId3"/><Relationship Target="viewProps.xml" Type="http://schemas.openxmlformats.org/officeDocument/2006/relationships/viewProps" Id="rId2"/><Relationship Target="theme/theme1.xml" Type="http://schemas.openxmlformats.org/officeDocument/2006/relationships/theme" Id="rId1"/></Relationship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ctrTitle"/>
          </p:nvPr>
        </p:nvSpPr>
        <p:spPr>
          <a:xfrm>
            <a:off y="1406020" x="1066800"/>
            <a:ext cy="2251579" cx="6172199"/>
          </a:xfrm>
        </p:spPr>
        <p:txBody>
          <a:bodyPr rIns="0" numCol="1" lIns="0" anchor="t">
            <a:noAutofit/>
          </a:bodyPr>
          <a:lstStyle>
            <a:lvl1pPr>
              <a:defRPr sz="6600"/>
            </a:lvl1pPr>
          </a:lstStyle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Subtitle 2" id="3"/>
          <p:cNvSpPr>
            <a:spLocks noGrp="1"/>
          </p:cNvSpPr>
          <p:nvPr>
            <p:ph type="subTitle" idx="1"/>
          </p:nvPr>
        </p:nvSpPr>
        <p:spPr>
          <a:xfrm>
            <a:off y="3905864" x="1066800"/>
            <a:ext cy="1123336" cx="6172200"/>
          </a:xfrm>
        </p:spPr>
        <p:txBody>
          <a:bodyPr numCol="1">
            <a:normAutofit/>
          </a:bodyPr>
          <a:lstStyle>
            <a:lvl1pPr algn="l"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algn="ctr" marL="457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marL="914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marL="1371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marL="18288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marL="22860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marL="2743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marL="3200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marL="3657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smtClean="0" lang="en-US"/>
              <a:t>Click to edit Master subtitle style</a:t>
            </a:r>
            <a:endParaRPr lang="en-US" dirty="0"/>
          </a:p>
        </p:txBody>
      </p:sp>
      <p:sp>
        <p:nvSpPr>
          <p:cNvPr name="Date Placeholder 6" id="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Slide Number Placeholder 7" id="8"/>
          <p:cNvSpPr>
            <a:spLocks noGrp="1"/>
          </p:cNvSpPr>
          <p:nvPr>
            <p:ph type="sldNum" sz="quarter" idx="11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  <p:sp>
        <p:nvSpPr>
          <p:cNvPr name="Footer Placeholder 8" id="9"/>
          <p:cNvSpPr>
            <a:spLocks noGrp="1"/>
          </p:cNvSpPr>
          <p:nvPr>
            <p:ph type="ftr" sz="quarter" idx="12"/>
          </p:nvPr>
        </p:nvSpPr>
        <p:spPr/>
        <p:txBody>
          <a:bodyPr numCol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1554480" x="3454400"/>
            <a:ext cy="3886202" cx="4222308"/>
          </a:xfrm>
        </p:spPr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 dirty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Vertical Title 1" id="2"/>
          <p:cNvSpPr>
            <a:spLocks noGrp="1"/>
          </p:cNvSpPr>
          <p:nvPr>
            <p:ph type="title" orient="vert"/>
          </p:nvPr>
        </p:nvSpPr>
        <p:spPr>
          <a:xfrm>
            <a:off y="1554480" x="1069848"/>
            <a:ext cy="3886200" cx="2075688"/>
          </a:xfrm>
        </p:spPr>
        <p:txBody>
          <a:bodyPr vert="eaVert" numCol="1"/>
          <a:lstStyle/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1554480" x="3456432"/>
            <a:ext cy="3886200" cx="4224528"/>
          </a:xfrm>
        </p:spPr>
        <p:txBody>
          <a:bodyPr vert="eaVert" numCol="1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Content Placeholder 7" id="8"/>
          <p:cNvSpPr>
            <a:spLocks noGrp="1"/>
          </p:cNvSpPr>
          <p:nvPr>
            <p:ph sz="quarter" idx="13"/>
          </p:nvPr>
        </p:nvSpPr>
        <p:spPr>
          <a:xfrm>
            <a:off y="1545336" x="3456432"/>
            <a:ext cy="3886200" cx="4224528"/>
          </a:xfrm>
        </p:spPr>
        <p:txBody>
          <a:bodyPr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8" id="9"/>
          <p:cNvSpPr>
            <a:spLocks noGrp="1"/>
          </p:cNvSpPr>
          <p:nvPr>
            <p:ph type="dt" sz="half" idx="14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Slide Number Placeholder 9" id="10"/>
          <p:cNvSpPr>
            <a:spLocks noGrp="1"/>
          </p:cNvSpPr>
          <p:nvPr>
            <p:ph type="sldNum" sz="quarter" idx="15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  <p:sp>
        <p:nvSpPr>
          <p:cNvPr name="Footer Placeholder 10" id="11"/>
          <p:cNvSpPr>
            <a:spLocks noGrp="1"/>
          </p:cNvSpPr>
          <p:nvPr>
            <p:ph type="ftr" sz="quarter" idx="16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Title 11" id="1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1472184" x="1069848"/>
            <a:ext cy="2130552" cx="6172200"/>
          </a:xfrm>
        </p:spPr>
        <p:txBody>
          <a:bodyPr numCol="1" anchor="t">
            <a:noAutofit/>
          </a:bodyPr>
          <a:lstStyle>
            <a:lvl1pPr algn="l">
              <a:defRPr sz="4800" cap="all" b="1"/>
            </a:lvl1pPr>
          </a:lstStyle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3886200" x="1069848"/>
            <a:ext cy="914400" cx="6172200"/>
          </a:xfrm>
        </p:spPr>
        <p:txBody>
          <a:bodyPr numCol="1"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6" id="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Slide Number Placeholder 7" id="8"/>
          <p:cNvSpPr>
            <a:spLocks noGrp="1"/>
          </p:cNvSpPr>
          <p:nvPr>
            <p:ph type="sldNum" sz="quarter" idx="11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  <p:sp>
        <p:nvSpPr>
          <p:cNvPr name="Footer Placeholder 8" id="9"/>
          <p:cNvSpPr>
            <a:spLocks noGrp="1"/>
          </p:cNvSpPr>
          <p:nvPr>
            <p:ph type="ftr" sz="quarter" idx="12"/>
          </p:nvPr>
        </p:nvSpPr>
        <p:spPr/>
        <p:txBody>
          <a:bodyPr numCol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609600" x="493776"/>
            <a:ext cy="1066800" cx="3616325"/>
          </a:xfrm>
        </p:spPr>
        <p:txBody>
          <a:bodyPr numCol="1"/>
          <a:lstStyle/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sz="half" idx="1"/>
          </p:nvPr>
        </p:nvSpPr>
        <p:spPr>
          <a:xfrm>
            <a:off y="1915859" x="4486998"/>
            <a:ext cy="2881426" cx="3646966"/>
          </a:xfrm>
        </p:spPr>
        <p:txBody>
          <a:bodyPr numCol="1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 dirty="0"/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1915881" x="496754"/>
            <a:ext cy="2881398" cx="3639311"/>
          </a:xfrm>
        </p:spPr>
        <p:txBody>
          <a:bodyPr numCol="1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 dirty="0"/>
          </a:p>
        </p:txBody>
      </p:sp>
      <p:sp>
        <p:nvSpPr>
          <p:cNvPr name="Date Placeholder 8" id="9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Slide Number Placeholder 9" id="10"/>
          <p:cNvSpPr>
            <a:spLocks noGrp="1"/>
          </p:cNvSpPr>
          <p:nvPr>
            <p:ph type="sldNum" sz="quarter" idx="11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  <p:sp>
        <p:nvSpPr>
          <p:cNvPr name="Footer Placeholder 10" id="11"/>
          <p:cNvSpPr>
            <a:spLocks noGrp="1"/>
          </p:cNvSpPr>
          <p:nvPr>
            <p:ph type="ftr" sz="quarter" idx="12"/>
          </p:nvPr>
        </p:nvSpPr>
        <p:spPr>
          <a:xfrm>
            <a:off y="6356350" x="493776"/>
            <a:ext cy="365125" cx="5102352"/>
          </a:xfrm>
        </p:spPr>
        <p:txBody>
          <a:bodyPr numCol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609600" x="493776"/>
            <a:ext cy="1066799" cx="3615734"/>
          </a:xfrm>
        </p:spPr>
        <p:txBody>
          <a:bodyPr numCol="1"/>
          <a:lstStyle>
            <a:lvl1pPr>
              <a:defRPr/>
            </a:lvl1pPr>
          </a:lstStyle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916113" x="495301"/>
            <a:ext cy="646112" cx="3638550"/>
          </a:xfrm>
        </p:spPr>
        <p:txBody>
          <a:bodyPr numCol="1"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2860676" x="495300"/>
            <a:ext cy="2882899" cx="3638550"/>
          </a:xfrm>
        </p:spPr>
        <p:txBody>
          <a:bodyPr numCol="1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 dirty="0"/>
          </a:p>
        </p:txBody>
      </p:sp>
      <p:sp>
        <p:nvSpPr>
          <p:cNvPr name="Text Placeholder 4" id="5"/>
          <p:cNvSpPr>
            <a:spLocks noGrp="1"/>
          </p:cNvSpPr>
          <p:nvPr>
            <p:ph type="body" sz="quarter" idx="3"/>
          </p:nvPr>
        </p:nvSpPr>
        <p:spPr>
          <a:xfrm>
            <a:off y="1916113" x="4492625"/>
            <a:ext cy="646112" cx="3660775"/>
          </a:xfrm>
        </p:spPr>
        <p:txBody>
          <a:bodyPr numCol="1"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5" id="6"/>
          <p:cNvSpPr>
            <a:spLocks noGrp="1"/>
          </p:cNvSpPr>
          <p:nvPr>
            <p:ph sz="quarter" idx="4"/>
          </p:nvPr>
        </p:nvSpPr>
        <p:spPr>
          <a:xfrm>
            <a:off y="2860676" x="4492626"/>
            <a:ext cy="2882900" cx="3651250"/>
          </a:xfrm>
        </p:spPr>
        <p:txBody>
          <a:bodyPr numCol="1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 dirty="0"/>
          </a:p>
        </p:txBody>
      </p:sp>
      <p:sp>
        <p:nvSpPr>
          <p:cNvPr name="Date Placeholder 9" id="10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Slide Number Placeholder 10" id="11"/>
          <p:cNvSpPr>
            <a:spLocks noGrp="1"/>
          </p:cNvSpPr>
          <p:nvPr>
            <p:ph type="sldNum" sz="quarter" idx="11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  <p:sp>
        <p:nvSpPr>
          <p:cNvPr name="Footer Placeholder 11" id="12"/>
          <p:cNvSpPr>
            <a:spLocks noGrp="1"/>
          </p:cNvSpPr>
          <p:nvPr>
            <p:ph type="ftr" sz="quarter" idx="12"/>
          </p:nvPr>
        </p:nvSpPr>
        <p:spPr>
          <a:xfrm>
            <a:off y="6356350" x="493776"/>
            <a:ext cy="365125" cx="5102352"/>
          </a:xfrm>
        </p:spPr>
        <p:txBody>
          <a:bodyPr numCol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Date Placeholder 2" id="3"/>
          <p:cNvSpPr>
            <a:spLocks noGrp="1"/>
          </p:cNvSpPr>
          <p:nvPr>
            <p:ph type="dt" sz="half" idx="10"/>
          </p:nvPr>
        </p:nvSpPr>
        <p:spPr>
          <a:xfrm>
            <a:off y="1551543" x="7162800"/>
            <a:ext cy="365125" cx="1828800"/>
          </a:xfrm>
        </p:spPr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Title 4" id="5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1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2"/>
          </p:nvPr>
        </p:nvSpPr>
        <p:spPr/>
        <p:txBody>
          <a:bodyPr numCol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Date Placeholder 1" id="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920876" x="4489450"/>
            <a:ext cy="2889249" cx="3654425"/>
          </a:xfrm>
        </p:spPr>
        <p:txBody>
          <a:bodyPr numCol="1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 dirty="0"/>
          </a:p>
        </p:txBody>
      </p:sp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606425" x="493776"/>
            <a:ext cy="1041400" cx="3629025"/>
          </a:xfrm>
        </p:spPr>
        <p:txBody>
          <a:bodyPr numCol="1" anchor="t">
            <a:normAutofit/>
          </a:bodyPr>
          <a:lstStyle>
            <a:lvl1pPr algn="l">
              <a:defRPr sz="1800" b="1"/>
            </a:lvl1pPr>
          </a:lstStyle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1920875" x="495300"/>
            <a:ext cy="1812925" cx="3629025"/>
          </a:xfrm>
        </p:spPr>
        <p:txBody>
          <a:bodyPr numCol="1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7" id="8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Slide Number Placeholder 8" id="9"/>
          <p:cNvSpPr>
            <a:spLocks noGrp="1"/>
          </p:cNvSpPr>
          <p:nvPr>
            <p:ph type="sldNum" sz="quarter" idx="11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  <p:sp>
        <p:nvSpPr>
          <p:cNvPr name="Footer Placeholder 9" id="10"/>
          <p:cNvSpPr>
            <a:spLocks noGrp="1"/>
          </p:cNvSpPr>
          <p:nvPr>
            <p:ph type="ftr" sz="quarter" idx="12"/>
          </p:nvPr>
        </p:nvSpPr>
        <p:spPr>
          <a:xfrm>
            <a:off y="6356350" x="493776"/>
            <a:ext cy="365125" cx="5102352"/>
          </a:xfrm>
        </p:spPr>
        <p:txBody>
          <a:bodyPr numCol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600074" x="493776"/>
            <a:ext cy="1981201" cx="2074862"/>
          </a:xfrm>
          <a:ln>
            <a:noFill/>
          </a:ln>
        </p:spPr>
        <p:txBody>
          <a:bodyPr numCol="1" anchor="t">
            <a:normAutofit/>
          </a:bodyPr>
          <a:lstStyle>
            <a:lvl1pPr algn="l">
              <a:defRPr sz="1800" b="0"/>
            </a:lvl1pPr>
          </a:lstStyle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Picture Placeholder 2" id="3"/>
          <p:cNvSpPr>
            <a:spLocks noGrp="1"/>
          </p:cNvSpPr>
          <p:nvPr>
            <p:ph type="pic" idx="1"/>
          </p:nvPr>
        </p:nvSpPr>
        <p:spPr>
          <a:xfrm>
            <a:off y="1650999" x="2963862"/>
            <a:ext cy="4220765" cx="5627687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smtClean="0" lang="en-US"/>
              <a:t>Click icon to add picture</a:t>
            </a:r>
            <a:endParaRPr lang="en-US" dirty="0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614363" x="2963862"/>
            <a:ext cy="909637" cx="3741738"/>
          </a:xfrm>
        </p:spPr>
        <p:txBody>
          <a:bodyPr numCol="1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7" id="8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Slide Number Placeholder 8" id="9"/>
          <p:cNvSpPr>
            <a:spLocks noGrp="1"/>
          </p:cNvSpPr>
          <p:nvPr>
            <p:ph type="sldNum" sz="quarter" idx="11"/>
          </p:nvPr>
        </p:nvSpPr>
        <p:spPr/>
        <p:txBody>
          <a:bodyPr numCol="1"/>
          <a:lstStyle/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  <p:sp>
        <p:nvSpPr>
          <p:cNvPr name="Footer Placeholder 9" id="10"/>
          <p:cNvSpPr>
            <a:spLocks noGrp="1"/>
          </p:cNvSpPr>
          <p:nvPr>
            <p:ph type="ftr" sz="quarter" idx="12"/>
          </p:nvPr>
        </p:nvSpPr>
        <p:spPr>
          <a:xfrm>
            <a:off y="6356350" x="493776"/>
            <a:ext cy="365125" cx="5102352"/>
          </a:xfrm>
        </p:spPr>
        <p:txBody>
          <a:bodyPr numCol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nodeType="tmRoot" restart="never" dur="indefinite" id="1"/>
      </p:par>
    </p:tnLst>
  </p:timing>
</p:sldLayout>
</file>

<file path=ppt/slideMasters/_rels/slideMaster1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12"/><Relationship Target="../slideLayouts/slideLayout10.xml" Type="http://schemas.openxmlformats.org/officeDocument/2006/relationships/slideLayout" Id="rId11"/><Relationship Target="../slideLayouts/slideLayout9.xml" Type="http://schemas.openxmlformats.org/officeDocument/2006/relationships/slideLayout" Id="rId10"/><Relationship Target="../slideLayouts/slideLayout8.xml" Type="http://schemas.openxmlformats.org/officeDocument/2006/relationships/slideLayout" Id="rId9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1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 flip="none">
          <a:gsLst>
            <a:gs pos="0">
              <a:srgbClr val="000000"/>
            </a:gs>
            <a:gs pos="25000">
              <a:srgbClr val="0A128C"/>
            </a:gs>
            <a:gs pos="50000">
              <a:srgbClr val="181CC7"/>
            </a:gs>
            <a:gs pos="75000">
              <a:srgbClr val="7005D4"/>
            </a:gs>
            <a:gs pos="100000">
              <a:srgbClr val="8C3D91">
                <a:lumMod val="20000"/>
                <a:alpha val="47000"/>
              </a:srgbClr>
            </a:gs>
          </a:gsLst>
          <a:lin scaled="0" ang="3600000"/>
          <a:tileRect/>
        </a:gradFill>
        <a:effectLst/>
      </p:bgPr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Placeholder 1" id="2"/>
          <p:cNvSpPr>
            <a:spLocks noGrp="1"/>
          </p:cNvSpPr>
          <p:nvPr>
            <p:ph type="title"/>
          </p:nvPr>
        </p:nvSpPr>
        <p:spPr>
          <a:xfrm>
            <a:off y="1554480" x="1069848"/>
            <a:ext cy="1979466" cx="2073348"/>
          </a:xfrm>
          <a:prstGeom prst="rect">
            <a:avLst/>
          </a:prstGeom>
        </p:spPr>
        <p:txBody>
          <a:bodyPr tIns="45720" vert="horz" rIns="91440" numCol="1" lIns="91440" rtlCol="0" bIns="45720" anchor="t">
            <a:normAutofit/>
          </a:bodyPr>
          <a:lstStyle/>
          <a:p>
            <a:r>
              <a:rPr smtClean="0" lang="en-US"/>
              <a:t>Click to edit Master title style</a:t>
            </a:r>
            <a:endParaRPr lang="en-US" dirty="0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547036" x="3454400"/>
            <a:ext cy="3886202" cx="4222308"/>
          </a:xfrm>
          <a:prstGeom prst="rect">
            <a:avLst/>
          </a:prstGeom>
        </p:spPr>
        <p:txBody>
          <a:bodyPr tIns="45720" vert="horz" rIns="91440" numCol="1" lIns="91440" rtlCol="0" bIns="45720">
            <a:normAutofit/>
          </a:bodyPr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 dirty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2"/>
          </p:nvPr>
        </p:nvSpPr>
        <p:spPr>
          <a:xfrm>
            <a:off y="189468" x="7162800"/>
            <a:ext cy="365125" cx="1828800"/>
          </a:xfrm>
          <a:prstGeom prst="rect">
            <a:avLst/>
          </a:prstGeom>
        </p:spPr>
        <p:txBody>
          <a:bodyPr tIns="45720" vert="horz" rIns="91440" numCol="1" lIns="91440" rtlCol="0" bIns="4572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E5DDC924-1F1B-4861-A1A3-C2C9C59B3EAA}">
              <a:rPr smtClean="0" lang="en-US"/>
              <a:t>11/19/2014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3"/>
          </p:nvPr>
        </p:nvSpPr>
        <p:spPr>
          <a:xfrm>
            <a:off y="6356350" x="1069848"/>
            <a:ext cy="365125" cx="5102352"/>
          </a:xfrm>
          <a:prstGeom prst="rect">
            <a:avLst/>
          </a:prstGeom>
        </p:spPr>
        <p:txBody>
          <a:bodyPr tIns="45720" vert="horz" rIns="91440" numCol="1" lIns="91440" rtlCol="0" bIns="4572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4"/>
          </p:nvPr>
        </p:nvSpPr>
        <p:spPr>
          <a:xfrm>
            <a:off y="6356350" x="7159752"/>
            <a:ext cy="365125" cx="1137684"/>
          </a:xfrm>
          <a:prstGeom prst="rect">
            <a:avLst/>
          </a:prstGeom>
        </p:spPr>
        <p:txBody>
          <a:bodyPr tIns="45720" vert="horz" rIns="91440" numCol="1" lIns="91440" rtlCol="0" bIns="4572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5C82CF03-4506-4203-8F65-49AB5579093D}">
              <a:rPr smtClean="0" lang="en-US"/>
              <a:t>‹#›</a:t>
            </a:fld>
            <a:endParaRPr lang="en-US"/>
          </a:p>
        </p:txBody>
      </p:sp>
    </p:spTree>
  </p:cSld>
  <p:clrMap tx1="lt1" tx2="lt2" bg1="dk1" accent6="accent6" bg2="dk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  <p:sldLayoutId r:id="rId8" id="2147483654"/>
    <p:sldLayoutId r:id="rId9" id="2147483655"/>
    <p:sldLayoutId r:id="rId10" id="2147483656"/>
    <p:sldLayoutId r:id="rId11" id="2147483657"/>
    <p:sldLayoutId r:id="rId12" id="2147483658"/>
  </p:sldLayoutIdLst>
  <p:timing>
    <p:tnLst>
      <p:par>
        <p:cTn nodeType="tmRoot" restart="never" dur="indefinite" id="1"/>
      </p:par>
    </p:tnLst>
  </p:timing>
  <p:txStyles>
    <p:titleStyle>
      <a:lvl1pPr rtl="0" latinLnBrk="0" hangingPunct="1" eaLnBrk="1" algn="l" defTabSz="914400">
        <a:spcBef>
          <a:spcPct val="0"/>
        </a:spcBef>
        <a:buNone/>
        <a:defRPr cap="all" sz="1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hangingPunct="1" eaLnBrk="1">
        <a:defRPr>
          <a:solidFill>
            <a:schemeClr val="tx2"/>
          </a:solidFill>
        </a:defRPr>
      </a:lvl2pPr>
      <a:lvl3pPr hangingPunct="1" eaLnBrk="1">
        <a:defRPr>
          <a:solidFill>
            <a:schemeClr val="tx2"/>
          </a:solidFill>
        </a:defRPr>
      </a:lvl3pPr>
      <a:lvl4pPr hangingPunct="1" eaLnBrk="1">
        <a:defRPr>
          <a:solidFill>
            <a:schemeClr val="tx2"/>
          </a:solidFill>
        </a:defRPr>
      </a:lvl4pPr>
      <a:lvl5pPr hangingPunct="1" eaLnBrk="1">
        <a:defRPr>
          <a:solidFill>
            <a:schemeClr val="tx2"/>
          </a:solidFill>
        </a:defRPr>
      </a:lvl5pPr>
      <a:lvl6pPr hangingPunct="1" eaLnBrk="1">
        <a:defRPr>
          <a:solidFill>
            <a:schemeClr val="tx2"/>
          </a:solidFill>
        </a:defRPr>
      </a:lvl6pPr>
      <a:lvl7pPr hangingPunct="1" eaLnBrk="1">
        <a:defRPr>
          <a:solidFill>
            <a:schemeClr val="tx2"/>
          </a:solidFill>
        </a:defRPr>
      </a:lvl7pPr>
      <a:lvl8pPr hangingPunct="1" eaLnBrk="1">
        <a:defRPr>
          <a:solidFill>
            <a:schemeClr val="tx2"/>
          </a:solidFill>
        </a:defRPr>
      </a:lvl8pPr>
      <a:lvl9pPr hangingPunct="1" eaLnBrk="1">
        <a:defRPr>
          <a:solidFill>
            <a:schemeClr val="tx2"/>
          </a:solidFill>
        </a:defRPr>
      </a:lvl9pPr>
    </p:titleStyle>
    <p:bodyStyle>
      <a:lvl1pPr latinLnBrk="0" rtl="0" marL="274320" indent="-274320" hangingPunct="1" eaLnBrk="1" algn="l" defTabSz="914400">
        <a:spcBef>
          <a:spcPct val="20000"/>
        </a:spcBef>
        <a:buFont charset="0" pitchFamily="34" typeface="Arial"/>
        <a:buChar char="•"/>
        <a:defRPr sz="1800" kern="1200" i="1">
          <a:solidFill>
            <a:schemeClr val="tx1"/>
          </a:solidFill>
          <a:latin typeface="+mn-lt"/>
          <a:ea typeface="+mn-ea"/>
          <a:cs typeface="+mn-cs"/>
        </a:defRPr>
      </a:lvl1pPr>
      <a:lvl2pPr latinLnBrk="0" rtl="0" marL="742950" indent="-285750" hangingPunct="1" eaLnBrk="1" algn="l" defTabSz="914400">
        <a:spcBef>
          <a:spcPct val="20000"/>
        </a:spcBef>
        <a:buFont charset="0" pitchFamily="34" typeface="Arial"/>
        <a:buChar char="–"/>
        <a:defRPr sz="1800" kern="1200" i="1">
          <a:solidFill>
            <a:schemeClr val="tx1"/>
          </a:solidFill>
          <a:latin typeface="+mn-lt"/>
          <a:ea typeface="+mn-ea"/>
          <a:cs typeface="+mn-cs"/>
        </a:defRPr>
      </a:lvl2pPr>
      <a:lvl3pPr latinLnBrk="0" rtl="0" marL="1143000" indent="-228600" hangingPunct="1" eaLnBrk="1" algn="l" defTabSz="914400">
        <a:spcBef>
          <a:spcPct val="20000"/>
        </a:spcBef>
        <a:buFont charset="0" pitchFamily="34" typeface="Arial"/>
        <a:buChar char="•"/>
        <a:defRPr sz="1800" kern="1200" i="1">
          <a:solidFill>
            <a:schemeClr val="tx1"/>
          </a:solidFill>
          <a:latin typeface="+mn-lt"/>
          <a:ea typeface="+mn-ea"/>
          <a:cs typeface="+mn-cs"/>
        </a:defRPr>
      </a:lvl3pPr>
      <a:lvl4pPr latinLnBrk="0" rtl="0" marL="1600200" indent="-228600" hangingPunct="1" eaLnBrk="1" algn="l" defTabSz="914400">
        <a:spcBef>
          <a:spcPct val="20000"/>
        </a:spcBef>
        <a:buFont charset="0" pitchFamily="34" typeface="Arial"/>
        <a:buChar char="–"/>
        <a:defRPr sz="1800" kern="1200" i="1">
          <a:solidFill>
            <a:schemeClr val="tx1"/>
          </a:solidFill>
          <a:latin typeface="+mn-lt"/>
          <a:ea typeface="+mn-ea"/>
          <a:cs typeface="+mn-cs"/>
        </a:defRPr>
      </a:lvl4pPr>
      <a:lvl5pPr latinLnBrk="0" rtl="0" marL="2057400" indent="-228600" hangingPunct="1" eaLnBrk="1" algn="l" defTabSz="914400">
        <a:spcBef>
          <a:spcPct val="20000"/>
        </a:spcBef>
        <a:buFont charset="0" pitchFamily="34" typeface="Arial"/>
        <a:buChar char="»"/>
        <a:defRPr sz="1800" kern="1200" i="1">
          <a:solidFill>
            <a:schemeClr val="tx1"/>
          </a:solidFill>
          <a:latin typeface="+mn-lt"/>
          <a:ea typeface="+mn-ea"/>
          <a:cs typeface="+mn-cs"/>
        </a:defRPr>
      </a:lvl5pPr>
      <a:lvl6pPr latinLnBrk="0" rtl="0" marL="2514600" indent="-228600" hangingPunct="1" eaLnBrk="1" algn="l" defTabSz="914400">
        <a:spcBef>
          <a:spcPct val="20000"/>
        </a:spcBef>
        <a:buFont charset="0" pitchFamily="34" typeface="Arial"/>
        <a:buChar char="•"/>
        <a:defRPr sz="1800" kern="1200" i="1">
          <a:solidFill>
            <a:schemeClr val="tx1"/>
          </a:solidFill>
          <a:latin typeface="+mn-lt"/>
          <a:ea typeface="+mn-ea"/>
          <a:cs typeface="+mn-cs"/>
        </a:defRPr>
      </a:lvl6pPr>
      <a:lvl7pPr latinLnBrk="0" rtl="0" marL="2971800" indent="-228600" hangingPunct="1" eaLnBrk="1" algn="l" defTabSz="914400">
        <a:spcBef>
          <a:spcPct val="20000"/>
        </a:spcBef>
        <a:buFont charset="0" pitchFamily="34" typeface="Arial"/>
        <a:buChar char="•"/>
        <a:defRPr sz="1800" kern="1200" i="1">
          <a:solidFill>
            <a:schemeClr val="tx1"/>
          </a:solidFill>
          <a:latin typeface="+mn-lt"/>
          <a:ea typeface="+mn-ea"/>
          <a:cs typeface="+mn-cs"/>
        </a:defRPr>
      </a:lvl7pPr>
      <a:lvl8pPr latinLnBrk="0" rtl="0" marL="3429000" indent="-228600" hangingPunct="1" eaLnBrk="1" algn="l" defTabSz="914400">
        <a:spcBef>
          <a:spcPct val="20000"/>
        </a:spcBef>
        <a:buFont charset="0" pitchFamily="34" typeface="Arial"/>
        <a:buChar char="•"/>
        <a:defRPr sz="1800" kern="1200" i="1">
          <a:solidFill>
            <a:schemeClr val="tx1"/>
          </a:solidFill>
          <a:latin typeface="+mn-lt"/>
          <a:ea typeface="+mn-ea"/>
          <a:cs typeface="+mn-cs"/>
        </a:defRPr>
      </a:lvl8pPr>
      <a:lvl9pPr latinLnBrk="0" rtl="0" marL="3886200" indent="-228600" hangingPunct="1" eaLnBrk="1" algn="l" defTabSz="914400">
        <a:spcBef>
          <a:spcPct val="20000"/>
        </a:spcBef>
        <a:buFont charset="0" pitchFamily="34"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rtl="0" marL="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rtl="0" marL="4572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rtl="0" marL="9144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rtl="0" marL="13716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rtl="0" marL="18288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rtl="0" marL="22860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rtl="0" marL="27432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rtl="0" marL="32004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rtl="0" marL="36576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media/image2.jpeg" Type="http://schemas.openxmlformats.org/officeDocument/2006/relationships/image" Id="rId3"/><Relationship Target="../media/image1.jpeg" Type="http://schemas.openxmlformats.org/officeDocument/2006/relationships/image" Id="rId2"/><Relationship Target="../slideLayouts/slideLayout9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slideLayouts/slideLayout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slideLayouts/slideLayout3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media/image3.pn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media/image4.png" Type="http://schemas.openxmlformats.org/officeDocument/2006/relationships/image" Id="rId2"/><Relationship Target="../slideLayouts/slideLayout9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media/image5.png" Type="http://schemas.openxmlformats.org/officeDocument/2006/relationships/image" Id="rId2"/><Relationship Target="../slideLayouts/slideLayout9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media/image6.png" Type="http://schemas.openxmlformats.org/officeDocument/2006/relationships/image" Id="rId2"/><Relationship Target="../slideLayouts/slideLayout9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media/image7.png" Type="http://schemas.openxmlformats.org/officeDocument/2006/relationships/image" Id="rId2"/><Relationship Target="../slideLayouts/slideLayout9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ctrTitle"/>
          </p:nvPr>
        </p:nvSpPr>
        <p:spPr>
          <a:xfrm>
            <a:off y="990600" x="1066800"/>
            <a:ext cy="2251579" cx="7010400"/>
          </a:xfrm>
        </p:spPr>
        <p:txBody>
          <a:bodyPr numCol="1"/>
          <a:lstStyle/>
          <a:p>
            <a:pPr algn="ctr"/>
            <a:r>
              <a:rPr u="sng" sz="9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C</a:t>
            </a:r>
            <a:r>
              <a:rPr u="sng" sz="54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ocoa</a:t>
            </a:r>
            <a:r>
              <a:rPr u="sng" sz="54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</a:t>
            </a:r>
            <a:r>
              <a:rPr u="sng" smtClean="0" lang="en-US" sz="9600" err="1" dirty="0">
                <a:latin charset="0" pitchFamily="18" panose="02020603050405020304" typeface="Times New Roman"/>
                <a:cs charset="0" pitchFamily="18" panose="02020603050405020304" typeface="Times New Roman"/>
              </a:rPr>
              <a:t>K</a:t>
            </a:r>
            <a:r>
              <a:rPr u="sng" smtClean="0" lang="en-US" sz="5400" err="1" dirty="0">
                <a:latin charset="0" pitchFamily="18" panose="02020603050405020304" typeface="Times New Roman"/>
                <a:cs charset="0" pitchFamily="18" panose="02020603050405020304" typeface="Times New Roman"/>
              </a:rPr>
              <a:t>rispie</a:t>
            </a:r>
            <a:r>
              <a:rPr u="sng" sz="40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/>
            </a:r>
            <a:br>
              <a:rPr u="sng" sz="40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</a:br>
            <a:r>
              <a:rPr u="sng" sz="9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M</a:t>
            </a:r>
            <a:r>
              <a:rPr u="sng" sz="54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obile</a:t>
            </a:r>
            <a:endParaRPr u="sng" sz="5400" lang="en-US" dirty="0" b="1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  <p:sp>
        <p:nvSpPr>
          <p:cNvPr name="Subtitle 2" id="3"/>
          <p:cNvSpPr>
            <a:spLocks noGrp="1"/>
          </p:cNvSpPr>
          <p:nvPr>
            <p:ph type="subTitle" idx="1"/>
          </p:nvPr>
        </p:nvSpPr>
        <p:spPr>
          <a:xfrm>
            <a:off y="4419600" x="1066800"/>
            <a:ext cy="1905000" cx="7010400"/>
          </a:xfrm>
        </p:spPr>
        <p:txBody>
          <a:bodyPr numCol="1">
            <a:normAutofit/>
          </a:bodyPr>
          <a:lstStyle/>
          <a:p>
            <a:pPr algn="ctr"/>
            <a:r>
              <a:rPr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Presentation and Car by</a:t>
            </a:r>
          </a:p>
          <a:p>
            <a:pPr algn="ctr"/>
            <a:r>
              <a:rPr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Kenny Blum</a:t>
            </a:r>
          </a:p>
          <a:p>
            <a:pPr algn="ctr"/>
            <a:r>
              <a:rPr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Annabel Milliner</a:t>
            </a:r>
          </a:p>
          <a:p>
            <a:pPr algn="ctr"/>
            <a:r>
              <a:rPr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Franny </a:t>
            </a:r>
            <a:r>
              <a:rPr smtClean="0" lang="en-US" err="1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Mancillas</a:t>
            </a:r>
            <a:endParaRPr smtClean="0" lang="en-US" dirty="0" b="1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/>
            <a:r>
              <a:rPr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Ethan Rapp</a:t>
            </a:r>
            <a:endParaRPr lang="en-US" dirty="0" b="1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876724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152400" x="457200"/>
            <a:ext cy="1076326" cx="8116824"/>
          </a:xfrm>
        </p:spPr>
        <p:txBody>
          <a:bodyPr numCol="1">
            <a:noAutofit/>
          </a:bodyPr>
          <a:lstStyle/>
          <a:p>
            <a:pPr algn="ctr"/>
            <a:r>
              <a:rPr u="sng" sz="6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D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etails</a:t>
            </a:r>
            <a:endParaRPr u="sng" sz="6600" lang="en-US" dirty="0" b="1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1219200" x="533400"/>
            <a:ext cy="3124200" cx="8077200"/>
          </a:xfrm>
        </p:spPr>
        <p:txBody>
          <a:bodyPr numCol="1">
            <a:noAutofit/>
          </a:bodyPr>
          <a:lstStyle/>
          <a:p>
            <a:pPr algn="ctr" marL="285750" indent="-28575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Powered using rubber bands</a:t>
            </a:r>
          </a:p>
          <a:p>
            <a:pPr algn="ctr" marL="285750" indent="-28575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285750" indent="-28575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Has a mass of 0.145 kilograms</a:t>
            </a:r>
          </a:p>
          <a:p>
            <a:pPr algn="ctr" marL="285750" indent="-28575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285750" indent="-28575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With the weights, it has a mass of 0.395 kilograms</a:t>
            </a:r>
          </a:p>
          <a:p>
            <a:pPr algn="ctr" marL="285750" indent="-28575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285750" indent="-28575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The rubber band used in the car has a Spring Constant of 19.406</a:t>
            </a:r>
          </a:p>
          <a:p>
            <a:pPr algn="ctr" marL="285750" indent="-28575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285750" indent="-28575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Will drive 5 meters in about 11.5 </a:t>
            </a: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seconds</a:t>
            </a:r>
          </a:p>
          <a:p>
            <a:pPr algn="ctr" marL="285750" indent="-28575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285750" indent="-28575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Is super cool</a:t>
            </a:r>
            <a:endParaRPr sz="2000" smtClean="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  <p:pic>
        <p:nvPicPr>
          <p:cNvPr name="Picture Placeholder 6" id="7"/>
          <p:cNvPicPr>
            <a:picLocks noChangeAspect="1" noGrp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5" r="8672" l="5"/>
          <a:stretch/>
        </p:blipFill>
        <p:spPr>
          <a:xfrm rot="5400000">
            <a:off y="4591967" x="6814267"/>
            <a:ext cy="1826001" cx="2475531"/>
          </a:xfrm>
        </p:spPr>
      </p:pic>
      <p:pic>
        <p:nvPicPr>
          <p:cNvPr name="Picture 2" id="1026"/>
          <p:cNvPicPr>
            <a:picLocks noChangeArrowheads="1"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38" l="10849"/>
          <a:stretch/>
        </p:blipFill>
        <p:spPr>
          <a:xfrm rot="5400000">
            <a:off y="4455947" x="420852"/>
            <a:ext cy="2426087" cx="204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89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533400" x="990600"/>
            <a:ext cy="1295400" cx="7083552"/>
          </a:xfrm>
        </p:spPr>
        <p:txBody>
          <a:bodyPr numCol="1"/>
          <a:lstStyle/>
          <a:p>
            <a:pPr algn="ctr"/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M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aterials</a:t>
            </a:r>
            <a:endParaRPr u="sng" sz="66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752600" x="990600"/>
            <a:ext cy="4724400" cx="7086600"/>
          </a:xfrm>
        </p:spPr>
        <p:txBody>
          <a:bodyPr numCol="1">
            <a:normAutofit lnSpcReduction="10000"/>
          </a:bodyPr>
          <a:lstStyle/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Rubber Bands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CD’s</a:t>
            </a: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342900" indent="-342900">
              <a:buFont charset="0" pitchFamily="34" panose="020B0604020202020204" typeface="Arial"/>
              <a:buChar char="•"/>
            </a:pPr>
            <a:endParaRPr sz="2000" smtClean="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Cereal Box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Straws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Wooden Sticks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Scissors (to make cuts)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endParaRPr sz="20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Hot Glue Gun + Hot Glue Sticks</a:t>
            </a:r>
          </a:p>
        </p:txBody>
      </p:sp>
    </p:spTree>
    <p:extLst>
      <p:ext uri="{BB962C8B-B14F-4D97-AF65-F5344CB8AC3E}">
        <p14:creationId xmlns:p14="http://schemas.microsoft.com/office/powerpoint/2010/main" val="234465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28600" x="1066800"/>
            <a:ext cy="2130552" cx="6931152"/>
          </a:xfrm>
        </p:spPr>
        <p:txBody>
          <a:bodyPr numCol="1"/>
          <a:lstStyle/>
          <a:p>
            <a:pPr algn="ctr"/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W</a:t>
            </a:r>
            <a:r>
              <a:rPr u="sng" sz="4000" smtClean="0" lang="en-US" dirty="0" b="0">
                <a:latin charset="0" pitchFamily="18" panose="02020603050405020304" typeface="Times New Roman"/>
                <a:cs charset="0" pitchFamily="18" panose="02020603050405020304" typeface="Times New Roman"/>
              </a:rPr>
              <a:t>hy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S</a:t>
            </a:r>
            <a:r>
              <a:rPr u="sng" sz="4000" smtClean="0" lang="en-US" dirty="0" b="0">
                <a:latin charset="0" pitchFamily="18" panose="02020603050405020304" typeface="Times New Roman"/>
                <a:cs charset="0" pitchFamily="18" panose="02020603050405020304" typeface="Times New Roman"/>
              </a:rPr>
              <a:t>hould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Y</a:t>
            </a:r>
            <a:r>
              <a:rPr u="sng" sz="4000" smtClean="0" lang="en-US" dirty="0" b="0">
                <a:latin charset="0" pitchFamily="18" panose="02020603050405020304" typeface="Times New Roman"/>
                <a:cs charset="0" pitchFamily="18" panose="02020603050405020304" typeface="Times New Roman"/>
              </a:rPr>
              <a:t>ou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U</a:t>
            </a:r>
            <a:r>
              <a:rPr u="sng" sz="4000" smtClean="0" lang="en-US" dirty="0" b="0">
                <a:latin charset="0" pitchFamily="18" panose="02020603050405020304" typeface="Times New Roman"/>
                <a:cs charset="0" pitchFamily="18" panose="02020603050405020304" typeface="Times New Roman"/>
              </a:rPr>
              <a:t>se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T</a:t>
            </a:r>
            <a:r>
              <a:rPr u="sng" sz="4000" smtClean="0" lang="en-US" dirty="0" b="0">
                <a:latin charset="0" pitchFamily="18" panose="02020603050405020304" typeface="Times New Roman"/>
                <a:cs charset="0" pitchFamily="18" panose="02020603050405020304" typeface="Times New Roman"/>
              </a:rPr>
              <a:t>his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D</a:t>
            </a:r>
            <a:r>
              <a:rPr u="sng" sz="4000" smtClean="0" lang="en-US" dirty="0" b="0">
                <a:latin charset="0" pitchFamily="18" panose="02020603050405020304" typeface="Times New Roman"/>
                <a:cs charset="0" pitchFamily="18" panose="02020603050405020304" typeface="Times New Roman"/>
              </a:rPr>
              <a:t>esign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?</a:t>
            </a:r>
            <a:endParaRPr u="sng" sz="66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2362200" x="1066800"/>
            <a:ext cy="4267200" cx="6931152"/>
          </a:xfrm>
        </p:spPr>
        <p:txBody>
          <a:bodyPr numCol="1">
            <a:normAutofit/>
          </a:bodyPr>
          <a:lstStyle/>
          <a:p>
            <a:pPr algn="ctr"/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Our </a:t>
            </a:r>
            <a:r>
              <a:rPr u="sng"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Rubber Band Powered Car</a:t>
            </a: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is the </a:t>
            </a:r>
            <a:r>
              <a:rPr sz="20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best</a:t>
            </a: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design to use because: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endParaRPr sz="2000" smtClean="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Attractive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Very cheap to build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Very easy to build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Great for the environment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Doesn’t cost money to use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Durable and long-lasting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In the case it does break down, it is easily repairable</a:t>
            </a:r>
          </a:p>
          <a:p>
            <a:pPr algn="ctr" marL="342900" indent="-342900">
              <a:buFont charset="0" pitchFamily="34" panose="020B0604020202020204" typeface="Arial"/>
              <a:buChar char="•"/>
            </a:pP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Can </a:t>
            </a:r>
            <a:r>
              <a:rPr sz="200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be styled easily to fit your </a:t>
            </a: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customer’s preference </a:t>
            </a:r>
            <a:r>
              <a:rPr sz="200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(you can use your favorite cereal box</a:t>
            </a:r>
            <a:r>
              <a:rPr sz="2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250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name="Table 2" id="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68602"/>
              </p:ext>
            </p:extLst>
          </p:nvPr>
        </p:nvGraphicFramePr>
        <p:xfrm>
          <a:off y="1676400" x="304800"/>
          <a:ext cy="4953000" cx="853440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990600"/>
                <a:gridCol w="762000"/>
                <a:gridCol w="762000"/>
                <a:gridCol w="1066800"/>
                <a:gridCol w="1295400"/>
                <a:gridCol w="1219200"/>
                <a:gridCol w="1219200"/>
                <a:gridCol w="1219200"/>
              </a:tblGrid>
              <a:tr h="774144"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Distance</a:t>
                      </a:r>
                    </a:p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(m)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Time</a:t>
                      </a:r>
                    </a:p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(s)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∆</a:t>
                      </a:r>
                      <a:r>
                        <a:rPr sz="1400" smtClean="0" lang="en-US" dirty="0" baseline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 Time</a:t>
                      </a:r>
                    </a:p>
                    <a:p>
                      <a:pPr algn="ctr"/>
                      <a:r>
                        <a:rPr sz="1400" smtClean="0" lang="en-US" dirty="0" baseline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(s)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Velocity</a:t>
                      </a:r>
                    </a:p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(m/s)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endParaRPr lang="en-US"/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787" r="-283019" l="-277358" b="-540157"/>
                      </a:stretch>
                    </a:blip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Potential</a:t>
                      </a:r>
                      <a:r>
                        <a:rPr sz="1400" smtClean="0" lang="en-US" dirty="0" baseline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 Energy</a:t>
                      </a:r>
                    </a:p>
                    <a:p>
                      <a:pPr algn="ctr"/>
                      <a:r>
                        <a:rPr sz="1400" smtClean="0" lang="en-US" dirty="0" baseline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(J)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Kinetic</a:t>
                      </a:r>
                    </a:p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Energy</a:t>
                      </a:r>
                    </a:p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(J)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Thermal</a:t>
                      </a:r>
                    </a:p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Energy</a:t>
                      </a:r>
                    </a:p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(J)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696476"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  <a:endParaRPr sz="1400" lang="en-US" dirty="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6.604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696476"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1</a:t>
                      </a:r>
                    </a:p>
                    <a:p>
                      <a:pPr algn="ctr"/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0.99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0.99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1.01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1.02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2.361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0.074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4.169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696476"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2</a:t>
                      </a: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2.22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1.23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0.813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-0.16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0.932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0.048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5.624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696476"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3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4.23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2.01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0.498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-0.157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0.018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6.586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696476"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4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6.51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2.28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0.439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-0.026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0.014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6.59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696476"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5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11.41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4.90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0.204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-0.048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0.003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 numCol="1"/>
                    <a:lstStyle/>
                    <a:p>
                      <a:pPr algn="ctr"/>
                      <a:r>
                        <a:rPr sz="1400" smtClean="0" lang="en-US" dirty="0">
                          <a:solidFill>
                            <a:schemeClr val="tx1"/>
                          </a:solidFill>
                          <a:latin charset="0" pitchFamily="18" panose="02020603050405020304" typeface="Times New Roman"/>
                          <a:cs charset="0" pitchFamily="18" panose="02020603050405020304" typeface="Times New Roman"/>
                        </a:rPr>
                        <a:t>6.601</a:t>
                      </a:r>
                      <a:endParaRPr sz="1400" lang="en-US" dirty="0">
                        <a:solidFill>
                          <a:schemeClr val="tx1"/>
                        </a:solidFill>
                        <a:latin charset="0" pitchFamily="18" panose="02020603050405020304" typeface="Times New Roman"/>
                        <a:cs charset="0" pitchFamily="18" panose="02020603050405020304" typeface="Times New Roman"/>
                      </a:endParaRPr>
                    </a:p>
                  </a:txBody>
                  <a:tcPr>
                    <a:lnL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algn="ctr" w="76200" cmpd="sng" cap="flat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name="Rectangle 4" id="5"/>
          <p:cNvSpPr/>
          <p:nvPr/>
        </p:nvSpPr>
        <p:spPr>
          <a:xfrm>
            <a:off y="228600" x="228600"/>
            <a:ext cy="1107996" cx="861060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u="sng" sz="6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C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ollected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</a:t>
            </a:r>
            <a:r>
              <a:rPr u="sng" sz="6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D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ata</a:t>
            </a:r>
            <a:endParaRPr u="sng" sz="4000" lang="en-US" dirty="0"/>
          </a:p>
        </p:txBody>
      </p:sp>
    </p:spTree>
    <p:extLst>
      <p:ext uri="{BB962C8B-B14F-4D97-AF65-F5344CB8AC3E}">
        <p14:creationId xmlns:p14="http://schemas.microsoft.com/office/powerpoint/2010/main" val="71975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152400" x="457200"/>
            <a:ext cy="1000126" cx="8229600"/>
          </a:xfrm>
        </p:spPr>
        <p:txBody>
          <a:bodyPr numCol="1">
            <a:noAutofit/>
          </a:bodyPr>
          <a:lstStyle/>
          <a:p>
            <a:pPr algn="ctr"/>
            <a:r>
              <a:rPr u="sng" sz="6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T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ime vs.</a:t>
            </a:r>
            <a:r>
              <a:rPr u="sng" sz="6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 D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istance</a:t>
            </a:r>
            <a:endParaRPr u="sng" sz="6600" lang="en-US" dirty="0" b="1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7848600" x="457200"/>
            <a:ext cy="909637" cx="3741738"/>
          </a:xfrm>
        </p:spPr>
        <p:txBody>
          <a:bodyPr numCol="1"/>
          <a:lstStyle/>
          <a:p>
            <a:endParaRPr lang="en-US" dirty="0"/>
          </a:p>
        </p:txBody>
      </p:sp>
      <p:pic>
        <p:nvPicPr>
          <p:cNvPr name="Picture Placeholder 4" id="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9" b="9199"/>
          <a:stretch>
            <a:fillRect/>
          </a:stretch>
        </p:blipFill>
        <p:spPr>
          <a:xfrm>
            <a:off y="1447800" x="457200"/>
            <a:ext cy="4978400" cx="813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20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152400" x="457200"/>
            <a:ext cy="1143001" cx="8153400"/>
          </a:xfrm>
        </p:spPr>
        <p:txBody>
          <a:bodyPr numCol="1">
            <a:normAutofit/>
          </a:bodyPr>
          <a:lstStyle/>
          <a:p>
            <a:pPr algn="ctr"/>
            <a:r>
              <a:rPr u="sng" sz="6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V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elocity vs.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</a:t>
            </a:r>
            <a:r>
              <a:rPr u="sng" sz="6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D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istance</a:t>
            </a:r>
            <a:endParaRPr u="sng" sz="6600" lang="en-US" dirty="0" b="1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7010400" x="3048000"/>
            <a:ext cy="909637" cx="3741738"/>
          </a:xfrm>
        </p:spPr>
        <p:txBody>
          <a:bodyPr numCol="1"/>
          <a:lstStyle/>
          <a:p>
            <a:endParaRPr lang="en-US" dirty="0"/>
          </a:p>
        </p:txBody>
      </p:sp>
      <p:pic>
        <p:nvPicPr>
          <p:cNvPr name="Picture Placeholder 7" id="8"/>
          <p:cNvPicPr>
            <a:picLocks noChangeAspect="1" noGrp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2" r="56" l="5" b="6268"/>
          <a:stretch/>
        </p:blipFill>
        <p:spPr>
          <a:xfrm>
            <a:off y="1447800" x="457200"/>
            <a:ext cy="4953000" cx="8153400"/>
          </a:xfrm>
        </p:spPr>
      </p:pic>
    </p:spTree>
    <p:extLst>
      <p:ext uri="{BB962C8B-B14F-4D97-AF65-F5344CB8AC3E}">
        <p14:creationId xmlns:p14="http://schemas.microsoft.com/office/powerpoint/2010/main" val="81021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152400" x="228600"/>
            <a:ext cy="1295399" cx="8686800"/>
          </a:xfrm>
        </p:spPr>
        <p:txBody>
          <a:bodyPr numCol="1">
            <a:normAutofit fontScale="90000"/>
          </a:bodyPr>
          <a:lstStyle/>
          <a:p>
            <a:pPr algn="ctr"/>
            <a:r>
              <a:rPr u="sng" sz="73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A</a:t>
            </a:r>
            <a:r>
              <a:rPr u="sng" sz="44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cceleration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</a:t>
            </a:r>
            <a:r>
              <a:rPr u="sng" sz="44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vs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.</a:t>
            </a:r>
            <a:r>
              <a:rPr u="sng" sz="66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 </a:t>
            </a:r>
            <a:r>
              <a:rPr u="sng" sz="73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D</a:t>
            </a:r>
            <a:r>
              <a:rPr u="sng" sz="4400" smtClean="0" lang="en-US" dirty="0" b="1">
                <a:latin charset="0" pitchFamily="18" panose="02020603050405020304" typeface="Times New Roman"/>
                <a:cs charset="0" pitchFamily="18" panose="02020603050405020304" typeface="Times New Roman"/>
              </a:rPr>
              <a:t>istance</a:t>
            </a:r>
            <a:endParaRPr u="sng" sz="4400" lang="en-US" dirty="0" b="1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  <p:pic>
        <p:nvPicPr>
          <p:cNvPr name="Picture Placeholder 4" id="5"/>
          <p:cNvPicPr>
            <a:picLocks noChangeAspect="1"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l="5"/>
          <a:stretch>
            <a:fillRect/>
          </a:stretch>
        </p:blipFill>
        <p:spPr>
          <a:xfrm>
            <a:off y="1447801" x="457200"/>
            <a:ext cy="4953000" cx="8134349"/>
          </a:xfrm>
        </p:spPr>
      </p:pic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6934200" x="2667000"/>
            <a:ext cy="909637" cx="3741738"/>
          </a:xfrm>
        </p:spPr>
        <p:txBody>
          <a:bodyPr numCol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2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152400" x="609600"/>
            <a:ext cy="1295400" cx="7735824"/>
          </a:xfrm>
        </p:spPr>
        <p:txBody>
          <a:bodyPr numCol="1">
            <a:normAutofit/>
          </a:bodyPr>
          <a:lstStyle/>
          <a:p>
            <a:pPr algn="ctr"/>
            <a:r>
              <a:rPr u="sng" smtClean="0" lang="en-US" sz="6600" err="1" dirty="0">
                <a:latin charset="0" pitchFamily="18" panose="02020603050405020304" typeface="Times New Roman"/>
                <a:cs charset="0" pitchFamily="18" panose="02020603050405020304" typeface="Times New Roman"/>
              </a:rPr>
              <a:t>Pe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, </a:t>
            </a:r>
            <a:r>
              <a:rPr u="sng" smtClean="0" lang="en-US" sz="6600" err="1" dirty="0">
                <a:latin charset="0" pitchFamily="18" panose="02020603050405020304" typeface="Times New Roman"/>
                <a:cs charset="0" pitchFamily="18" panose="02020603050405020304" typeface="Times New Roman"/>
              </a:rPr>
              <a:t>Ke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and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</a:t>
            </a:r>
            <a:r>
              <a:rPr u="sng" smtClean="0" lang="en-US" sz="6600" err="1" dirty="0">
                <a:latin charset="0" pitchFamily="18" panose="02020603050405020304" typeface="Times New Roman"/>
                <a:cs charset="0" pitchFamily="18" panose="02020603050405020304" typeface="Times New Roman"/>
              </a:rPr>
              <a:t>Te</a:t>
            </a:r>
            <a:r>
              <a:rPr u="sng" sz="66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 G</a:t>
            </a:r>
            <a:r>
              <a:rPr u="sng" sz="4000" smtClean="0" lang="en-US" dirty="0">
                <a:latin charset="0" pitchFamily="18" panose="02020603050405020304" typeface="Times New Roman"/>
                <a:cs charset="0" pitchFamily="18" panose="02020603050405020304" typeface="Times New Roman"/>
              </a:rPr>
              <a:t>raph</a:t>
            </a:r>
            <a:endParaRPr u="sng" sz="6600" lang="en-US" dirty="0">
              <a:latin charset="0" pitchFamily="18" panose="02020603050405020304" typeface="Times New Roman"/>
              <a:cs charset="0" pitchFamily="18" panose="02020603050405020304" typeface="Times New Roman"/>
            </a:endParaRPr>
          </a:p>
        </p:txBody>
      </p:sp>
      <p:pic>
        <p:nvPicPr>
          <p:cNvPr name="Picture Placeholder 4" id="5"/>
          <p:cNvPicPr>
            <a:picLocks noChangeAspect="1"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l="5"/>
          <a:stretch>
            <a:fillRect/>
          </a:stretch>
        </p:blipFill>
        <p:spPr>
          <a:xfrm>
            <a:off y="1447800" x="457200"/>
            <a:ext cy="4953000" cx="8153400"/>
          </a:xfrm>
        </p:spPr>
      </p:pic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6934200" x="2590800"/>
            <a:ext cy="909637" cx="3741738"/>
          </a:xfrm>
        </p:spPr>
        <p:txBody>
          <a:bodyPr numCol="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43379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typeface="ＭＳ Ｐゴシック" script="Jpan"/>
        <a:font typeface="HY견고딕" script="Hang"/>
        <a:font typeface="宋体" script="Hans"/>
        <a:font typeface="新細明體" script="Hant"/>
        <a:font typeface="Tahoma" script="Arab"/>
        <a:font typeface="Tahoma" script="Hebr"/>
        <a:font typeface="Tahoma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ndara"/>
        <a:ea typeface=""/>
        <a:cs typeface=""/>
        <a:font typeface="ＭＳ Ｐゴシック" script="Jpan"/>
        <a:font typeface="HY견명조" script="Hang"/>
        <a:font typeface="华文楷体" script="Hans"/>
        <a:font typeface="新細明體" script="Hant"/>
        <a:font typeface="Arial" script="Arab"/>
        <a:font typeface="Arial" script="Hebr"/>
        <a:font typeface="KodchiangUPC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ahoma" script="Viet"/>
        <a:font typeface="Microsoft Uighur" script="Uigh"/>
        <a:font typeface="Sylfaen" script="Geor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t="50000" r="100000" l="5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scaled="0" ang="16200000"/>
        </a:gradFill>
      </a:fillStyleLst>
      <a:lnStyleLst>
        <a:ln algn="ctr" w="9525" cmpd="sng" cap="rnd">
          <a:solidFill>
            <a:schemeClr val="phClr"/>
          </a:solidFill>
          <a:prstDash val="solid"/>
        </a:ln>
        <a:ln algn="ctr" w="38475" cmpd="sng" cap="flat">
          <a:solidFill>
            <a:schemeClr val="phClr"/>
          </a:solidFill>
          <a:prstDash val="solid"/>
        </a:ln>
        <a:ln algn="ctr" w="5485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5400" dir="5400000" rotWithShape="0" blurRad="50800">
              <a:srgbClr val="000000">
                <a:alpha val="55000"/>
              </a:srgbClr>
            </a:outerShdw>
          </a:effectLst>
        </a:effectStyle>
        <a:effectStyle>
          <a:effectLst>
            <a:outerShdw dist="25400" dir="5400000" rotWithShape="0" blurRad="50800">
              <a:srgbClr val="000000">
                <a:alpha val="44000"/>
              </a:srgbClr>
            </a:outerShdw>
          </a:effectLst>
        </a:effectStyle>
        <a:effectStyle>
          <a:effectLst>
            <a:outerShdw dist="25400" dir="5400000" rotWithShape="0" blurRad="50800">
              <a:srgbClr val="000000">
                <a:alpha val="55000"/>
              </a:srgbClr>
            </a:outerShdw>
          </a:effectLst>
          <a:scene3d>
            <a:camera prst="orthographicFront">
              <a:rot rev="0" lon="0" lat="0"/>
            </a:camera>
            <a:lightRig dir="tl" rig="brightRoom">
              <a:rot rev="3600000" lon="0" lat="0"/>
            </a:lightRig>
          </a:scene3d>
          <a:sp3d prstMaterial="flat" contourW="31750">
            <a:bevelT w="127000" prst="angle" h="254000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t="20000" r="100000" l="5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t="20000" r="100000" l="5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Words>265</Words>
  <Paragraphs>114</Paragraphs>
  <Slides>9</Slides>
  <Notes>0</Notes>
  <TotalTime>146</TotalTime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Tradeshow</vt:lpstr>
      <vt:lpstr>Cocoa Krispie Mobile</vt:lpstr>
      <vt:lpstr>Details</vt:lpstr>
      <vt:lpstr>Materials</vt:lpstr>
      <vt:lpstr>Why Should You Use This Design?</vt:lpstr>
      <vt:lpstr>PowerPoint Presentation</vt:lpstr>
      <vt:lpstr>Time vs. Distance</vt:lpstr>
      <vt:lpstr>Velocity vs. Distance</vt:lpstr>
      <vt:lpstr>Acceleration vs. Distance</vt:lpstr>
      <vt:lpstr>Pe, Ke and Te Graph</vt:lpstr>
    </vt:vector>
  </TitlesOfParts>
  <LinksUpToDate>false</LinksUpToDate>
  <SharedDoc>false</SharedDoc>
  <HyperlinksChanged>false</HyperlinksChanged>
  <Application>Microsoft Office PowerPoint</Application>
  <AppVersion>14.0000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2014-11-19T04:13:36Z</dcterms:created>
  <dc:creator>Kenny</dc:creator>
  <cp:lastModifiedBy>Kenny</cp:lastModifiedBy>
  <dcterms:modified xsi:type="dcterms:W3CDTF">2014-11-20T01:39:42Z</dcterms:modified>
  <cp:revision>17</cp:revision>
  <dc:title>Hybrid Car</dc:title>
</cp:coreProperties>
</file>